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8" d="100"/>
          <a:sy n="98" d="100"/>
        </p:scale>
        <p:origin x="-112" y="-10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8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5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2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6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1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9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D831D-3FD0-4912-ADC2-D2B13527DE5A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57AA-A19E-4675-9AE4-D6294BD5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0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13" y="4079349"/>
            <a:ext cx="11194872" cy="7672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OSC Vacuum System Layout</a:t>
            </a:r>
            <a:br>
              <a:rPr lang="en-US" dirty="0" smtClean="0"/>
            </a:br>
            <a:r>
              <a:rPr lang="en-US" dirty="0" smtClean="0"/>
              <a:t>for 0.65m and 0.85m mixed bends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12" y="2355430"/>
            <a:ext cx="11030874" cy="46321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99239" y="4046163"/>
            <a:ext cx="2954430" cy="73020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34820" y="4046164"/>
            <a:ext cx="4982906" cy="730205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798877" y="4012978"/>
            <a:ext cx="2873108" cy="73020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80561" y="3686529"/>
            <a:ext cx="265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CESR profile or round pipe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83067" y="3643646"/>
            <a:ext cx="222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Flare for </a:t>
            </a:r>
            <a:r>
              <a:rPr lang="en-US" dirty="0"/>
              <a:t>15cm </a:t>
            </a:r>
            <a:r>
              <a:rPr lang="en-US" dirty="0" smtClean="0"/>
              <a:t>bypass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021964" y="3643646"/>
            <a:ext cx="2650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CESR profile or round pipe</a:t>
            </a:r>
            <a:endParaRPr lang="en-US" dirty="0"/>
          </a:p>
          <a:p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394383" y="4387804"/>
            <a:ext cx="13157" cy="920979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09839" y="4387804"/>
            <a:ext cx="13157" cy="920979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8200" y="4406492"/>
            <a:ext cx="13157" cy="920979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477323" y="4406492"/>
            <a:ext cx="13157" cy="920979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65610" y="5104852"/>
            <a:ext cx="1611713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332983" y="5128341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2.6m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407540" y="5128341"/>
            <a:ext cx="1402299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38438" y="5089811"/>
            <a:ext cx="66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2.2m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855" y="1369687"/>
            <a:ext cx="2464246" cy="26218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10" y="402015"/>
            <a:ext cx="11194872" cy="7672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7651" y="402015"/>
            <a:ext cx="2954430" cy="73020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9855" y="32683"/>
            <a:ext cx="265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CESR profile or round pipe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68" y="1591977"/>
            <a:ext cx="2688005" cy="17564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18546" y="2081395"/>
            <a:ext cx="1995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Existing soft bends:</a:t>
            </a:r>
          </a:p>
          <a:p>
            <a:r>
              <a:rPr lang="en-US" dirty="0" smtClean="0"/>
              <a:t>46mm x 135mm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8839" y="3894871"/>
            <a:ext cx="9956229" cy="186930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2328761" y="5091695"/>
            <a:ext cx="6577" cy="81572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55907" y="5913998"/>
            <a:ext cx="945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Transition </a:t>
            </a:r>
          </a:p>
          <a:p>
            <a:pPr algn="ctr"/>
            <a:r>
              <a:rPr lang="en-US" sz="1400" dirty="0" smtClean="0"/>
              <a:t>region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0776545" y="5117161"/>
            <a:ext cx="6577" cy="81572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754987" y="5932885"/>
            <a:ext cx="2056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Transition region</a:t>
            </a:r>
          </a:p>
          <a:p>
            <a:pPr algn="ctr"/>
            <a:r>
              <a:rPr lang="en-US" sz="1400" dirty="0" smtClean="0"/>
              <a:t>&amp; chamber for synch light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10203126" y="4019413"/>
            <a:ext cx="460488" cy="6578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263619" y="3719143"/>
            <a:ext cx="1039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Sliding joint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7475101" y="2309114"/>
            <a:ext cx="1699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CESR MKII:</a:t>
            </a:r>
          </a:p>
          <a:p>
            <a:r>
              <a:rPr lang="en-US" dirty="0" smtClean="0"/>
              <a:t>Max 80mm OD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288886" y="3191603"/>
            <a:ext cx="1552507" cy="109458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614376" y="3172389"/>
            <a:ext cx="2506393" cy="113698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9972882" y="3290565"/>
            <a:ext cx="460488" cy="6578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352792" y="2990295"/>
            <a:ext cx="400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GV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737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51" y="3862195"/>
            <a:ext cx="10462047" cy="19736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10" y="402015"/>
            <a:ext cx="11194872" cy="767251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>
            <a:off x="9787041" y="3916546"/>
            <a:ext cx="1" cy="4317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121218" y="3611423"/>
            <a:ext cx="1331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Optics chamber</a:t>
            </a:r>
            <a:endParaRPr lang="en-US" sz="14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195528" y="3916546"/>
            <a:ext cx="6818" cy="4317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36522" y="3573940"/>
            <a:ext cx="1331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Optics chamber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821674" y="3913404"/>
            <a:ext cx="6818" cy="4666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21635" y="3597199"/>
            <a:ext cx="1331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Optics chamber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3675193" y="402014"/>
            <a:ext cx="4982906" cy="730205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877812" y="32681"/>
            <a:ext cx="222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Flare for </a:t>
            </a:r>
            <a:r>
              <a:rPr lang="en-US" dirty="0"/>
              <a:t>15cm </a:t>
            </a:r>
            <a:r>
              <a:rPr lang="en-US" dirty="0" smtClean="0"/>
              <a:t>bypass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5499" y="1953095"/>
            <a:ext cx="12273080" cy="1355849"/>
          </a:xfrm>
          <a:prstGeom prst="rect">
            <a:avLst/>
          </a:prstGeom>
        </p:spPr>
      </p:pic>
      <p:cxnSp>
        <p:nvCxnSpPr>
          <p:cNvPr id="36" name="Straight Arrow Connector 35"/>
          <p:cNvCxnSpPr/>
          <p:nvPr/>
        </p:nvCxnSpPr>
        <p:spPr>
          <a:xfrm flipH="1" flipV="1">
            <a:off x="6420535" y="2473485"/>
            <a:ext cx="302608" cy="64665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57319" y="3133665"/>
            <a:ext cx="1331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12 button bpm</a:t>
            </a:r>
            <a:endParaRPr lang="en-US" sz="1400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7459" y="1122417"/>
            <a:ext cx="997609" cy="87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9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20217</TotalTime>
  <Words>63</Words>
  <Application>Microsoft Macintosh PowerPoint</Application>
  <PresentationFormat>Custom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OSC Vacuum System Layout for 0.65m and 0.85m mixed bends</vt:lpstr>
      <vt:lpstr>PowerPoint Presentation</vt:lpstr>
      <vt:lpstr>PowerPoint Presentation</vt:lpstr>
    </vt:vector>
  </TitlesOfParts>
  <Company>CLASSE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Yusi Cao</dc:creator>
  <cp:lastModifiedBy>David Rubin</cp:lastModifiedBy>
  <cp:revision>8</cp:revision>
  <dcterms:created xsi:type="dcterms:W3CDTF">2018-08-27T17:29:07Z</dcterms:created>
  <dcterms:modified xsi:type="dcterms:W3CDTF">2018-09-11T14:57:39Z</dcterms:modified>
</cp:coreProperties>
</file>